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8F003-7093-4019-8987-B39C9904E712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C246-C6AC-42FA-8A6C-281D2FDE93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rof-albert-einste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895600"/>
            <a:ext cx="1752600" cy="1868450"/>
          </a:xfrm>
          <a:prstGeom prst="rect">
            <a:avLst/>
          </a:prstGeom>
        </p:spPr>
      </p:pic>
      <p:pic>
        <p:nvPicPr>
          <p:cNvPr id="8" name="Picture 7" descr="joan of ar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84156">
            <a:off x="2426976" y="4538914"/>
            <a:ext cx="1454894" cy="2196890"/>
          </a:xfrm>
          <a:prstGeom prst="rect">
            <a:avLst/>
          </a:prstGeom>
        </p:spPr>
      </p:pic>
      <p:pic>
        <p:nvPicPr>
          <p:cNvPr id="7" name="Picture 6" descr="cleopatra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79197">
            <a:off x="281541" y="2631094"/>
            <a:ext cx="1775043" cy="23667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47800" y="228600"/>
            <a:ext cx="60960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Bellringer</a:t>
            </a:r>
            <a:r>
              <a:rPr lang="en-US" sz="2400" b="1" dirty="0" smtClean="0"/>
              <a:t> 3/6/2012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7696200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 most days at the beginning of class, you will be working on a “</a:t>
            </a:r>
            <a:r>
              <a:rPr lang="en-US" sz="2400" dirty="0" err="1" smtClean="0"/>
              <a:t>bellringer</a:t>
            </a:r>
            <a:r>
              <a:rPr lang="en-US" sz="2400" dirty="0" smtClean="0"/>
              <a:t>” which is really just a warm-up activity for the class.  It may cover reading in the book, notes from the day before, or simply opinions on a subject.  Answer the following questions for your </a:t>
            </a:r>
            <a:r>
              <a:rPr lang="en-US" sz="2400" dirty="0" err="1" smtClean="0"/>
              <a:t>bellringer</a:t>
            </a:r>
            <a:r>
              <a:rPr lang="en-US" sz="2400" dirty="0"/>
              <a:t> </a:t>
            </a:r>
            <a:r>
              <a:rPr lang="en-US" sz="2400" dirty="0" smtClean="0"/>
              <a:t>today.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3048000"/>
            <a:ext cx="4800600" cy="35394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is your full name?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If you could hang out with one person from history, who would it be and why?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If you could choose to live in another time in history, what time period would it be and why?</a:t>
            </a:r>
            <a:endParaRPr lang="en-US" sz="2800" dirty="0"/>
          </a:p>
        </p:txBody>
      </p:sp>
      <p:pic>
        <p:nvPicPr>
          <p:cNvPr id="10" name="Picture 9" descr="Martin-Luth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4495800"/>
            <a:ext cx="1723644" cy="2209800"/>
          </a:xfrm>
          <a:prstGeom prst="rect">
            <a:avLst/>
          </a:prstGeom>
        </p:spPr>
      </p:pic>
      <p:pic>
        <p:nvPicPr>
          <p:cNvPr id="11" name="Picture 10" descr="my avatar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01000" y="838200"/>
            <a:ext cx="952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</cp:revision>
  <dcterms:created xsi:type="dcterms:W3CDTF">2012-03-06T12:50:22Z</dcterms:created>
  <dcterms:modified xsi:type="dcterms:W3CDTF">2012-03-06T13:17:37Z</dcterms:modified>
</cp:coreProperties>
</file>